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4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tat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 med s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n eller Usa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11/29/2014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Kutte metode Julienne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18233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Skyll gulroten.</a:t>
            </a:r>
            <a:endParaRPr lang="nb-NO" dirty="0"/>
          </a:p>
        </p:txBody>
      </p:sp>
      <p:pic>
        <p:nvPicPr>
          <p:cNvPr id="2050" name="Picture 2" descr="http://www.bama.no/fwimg/Gulrot---dip-stenger-01_26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2543" y="2467155"/>
            <a:ext cx="4286250" cy="286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411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Skrell gulroten.</a:t>
            </a:r>
            <a:endParaRPr lang="nb-NO" dirty="0"/>
          </a:p>
        </p:txBody>
      </p:sp>
      <p:pic>
        <p:nvPicPr>
          <p:cNvPr id="3074" name="Picture 2" descr="http://www.bama.no/fwimg/Gulrot---dip-stenger-03_26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2543" y="2570671"/>
            <a:ext cx="4286250" cy="286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599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Del gulroten opp i ca. 4 cm lange biter.</a:t>
            </a:r>
            <a:endParaRPr lang="nb-NO" dirty="0"/>
          </a:p>
        </p:txBody>
      </p:sp>
      <p:pic>
        <p:nvPicPr>
          <p:cNvPr id="4098" name="Picture 2" descr="http://www.bama.no/fwimg/Gulrot---wok-flak-05_2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2543" y="2518913"/>
            <a:ext cx="4286250" cy="286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868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Kutt gulroten i 2 mm tynne skiver.</a:t>
            </a:r>
            <a:endParaRPr lang="nb-NO" dirty="0"/>
          </a:p>
        </p:txBody>
      </p:sp>
      <p:pic>
        <p:nvPicPr>
          <p:cNvPr id="5122" name="Picture 2" descr="http://www.bama.no/fwimg/Gulrot---wok-flak-06_27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2543" y="2751826"/>
            <a:ext cx="4286250" cy="286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04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Kutt så de tynne skivene slik at du får ca. 2 mm brede og 4 cm lange strimler.</a:t>
            </a:r>
            <a:endParaRPr lang="nb-NO" dirty="0"/>
          </a:p>
        </p:txBody>
      </p:sp>
      <p:pic>
        <p:nvPicPr>
          <p:cNvPr id="6146" name="Picture 2" descr="http://www.bama.no/fwimg/Gulrot---wok-julienne-07_27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2543" y="2734574"/>
            <a:ext cx="4286250" cy="286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227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Referanser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b-NO" dirty="0"/>
              <a:t>Bama. (2014, November 28). </a:t>
            </a:r>
            <a:r>
              <a:rPr lang="nb-NO" i="1" dirty="0"/>
              <a:t>http://www.bama.no/</a:t>
            </a:r>
            <a:r>
              <a:rPr lang="nb-NO" dirty="0"/>
              <a:t>. Hentet fra http://www.bama.no/: http://www.bama.no/eway/default.aspx?pid=241&amp;trg=MainLeft_6138&amp;Main_4489=6128:0:10,2249:1:0:0:::0:0&amp;Main_6128=6135:0:10,3126:1:0:0:::0:0&amp;MainLeft_6138=6181:1639970::1:6190:5:::0:0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20254661"/>
      </p:ext>
    </p:extLst>
  </p:cSld>
  <p:clrMapOvr>
    <a:masterClrMapping/>
  </p:clrMapOvr>
</p:sld>
</file>

<file path=ppt/theme/theme1.xml><?xml version="1.0" encoding="utf-8"?>
<a:theme xmlns:a="http://schemas.openxmlformats.org/drawingml/2006/main" name="Faset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</TotalTime>
  <Words>57</Words>
  <Application>Microsoft Office PowerPoint</Application>
  <PresentationFormat>Widescreen</PresentationFormat>
  <Paragraphs>8</Paragraphs>
  <Slides>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Fasett</vt:lpstr>
      <vt:lpstr>Kutte metode Julienne</vt:lpstr>
      <vt:lpstr>Skyll gulroten.</vt:lpstr>
      <vt:lpstr>Skrell gulroten.</vt:lpstr>
      <vt:lpstr>Del gulroten opp i ca. 4 cm lange biter.</vt:lpstr>
      <vt:lpstr>Kutt gulroten i 2 mm tynne skiver.</vt:lpstr>
      <vt:lpstr>Kutt så de tynne skivene slik at du får ca. 2 mm brede og 4 cm lange strimler.</vt:lpstr>
      <vt:lpstr>Referanser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Kutte metode Julienne</dc:title>
  <dc:creator>Dobler Hamre</dc:creator>
  <cp:lastModifiedBy>Dobler Hamre</cp:lastModifiedBy>
  <cp:revision>4</cp:revision>
  <dcterms:created xsi:type="dcterms:W3CDTF">2014-11-27T20:03:46Z</dcterms:created>
  <dcterms:modified xsi:type="dcterms:W3CDTF">2014-11-29T00:23:39Z</dcterms:modified>
</cp:coreProperties>
</file>